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AA042-2DA0-4DFD-A0F7-8C8CD3BA5065}" type="datetimeFigureOut">
              <a:rPr lang="en-GB" smtClean="0"/>
              <a:t>23/11/2013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93D34-AB90-4909-BF01-D6B6DFA16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CDDBDD-4A67-4405-91EC-B2970A86FF61}" type="datetime1">
              <a:rPr lang="en-GB" smtClean="0"/>
              <a:t>23/11/2013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B110-733F-4781-9CF9-EB4BE34B3098}" type="datetime1">
              <a:rPr lang="en-GB" smtClean="0"/>
              <a:t>23/11/2013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A797-44DE-41AF-915C-BA7187C5AC51}" type="datetime1">
              <a:rPr lang="en-GB" smtClean="0"/>
              <a:t>23/11/2013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C9D8DF-31B9-44F7-A9F3-101FED1E866A}" type="datetime1">
              <a:rPr lang="en-GB" smtClean="0"/>
              <a:t>23/11/2013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250FD3-5604-4E27-8145-466DFA834101}" type="datetime1">
              <a:rPr lang="en-GB" smtClean="0"/>
              <a:t>23/11/2013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4EF4-165D-4104-99C1-556050B7BA81}" type="datetime1">
              <a:rPr lang="en-GB" smtClean="0"/>
              <a:t>23/11/2013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5425-26A0-4E7E-88C0-2955279BD0CC}" type="datetime1">
              <a:rPr lang="en-GB" smtClean="0"/>
              <a:t>23/11/2013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A3F6FE-CCC5-4125-9417-284FAE6E4F82}" type="datetime1">
              <a:rPr lang="en-GB" smtClean="0"/>
              <a:t>23/11/2013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FDEA-CE53-4D11-AC4C-673040D36EAB}" type="datetime1">
              <a:rPr lang="en-GB" smtClean="0"/>
              <a:t>23/11/2013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3069E-FB94-499E-9349-1391392F264D}" type="datetime1">
              <a:rPr lang="en-GB" smtClean="0"/>
              <a:t>23/11/2013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D11492-6B07-41E4-B33C-9A4C81AB69CB}" type="datetime1">
              <a:rPr lang="en-GB" smtClean="0"/>
              <a:t>23/11/2013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4F4854-6875-4910-8D1B-C62713800E0B}" type="datetime1">
              <a:rPr lang="en-GB" smtClean="0"/>
              <a:t>23/11/2013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EA5BED-E438-49F9-9B88-C58FD55FC8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172200" cy="1152128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Nazanin" pitchFamily="2" charset="-78"/>
              </a:rPr>
              <a:t>نرم افزار مزایده</a:t>
            </a:r>
            <a:endParaRPr lang="en-GB" sz="48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ctr" rtl="1"/>
            <a:r>
              <a:rPr lang="en-GB" sz="2800" dirty="0" smtClean="0">
                <a:cs typeface="B Nazanin" pitchFamily="2" charset="-78"/>
              </a:rPr>
              <a:t>       </a:t>
            </a:r>
            <a:r>
              <a:rPr lang="fa-IR" sz="2800" dirty="0" smtClean="0">
                <a:cs typeface="B Nazanin" pitchFamily="2" charset="-78"/>
              </a:rPr>
              <a:t>شرکت کارنیک سیستم شرق</a:t>
            </a:r>
            <a:endParaRPr lang="fa-IR" sz="2800" dirty="0">
              <a:cs typeface="B Nazanin" pitchFamily="2" charset="-78"/>
            </a:endParaRPr>
          </a:p>
          <a:p>
            <a:pPr algn="r" rtl="1"/>
            <a:endParaRPr lang="en-GB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آدرس: تهران- خیابان ولیعصر- تقاطع طالقانی- مجتمع اداری تجاری نور تهران- واحد 1907</a:t>
            </a:r>
          </a:p>
          <a:p>
            <a:pPr algn="r" rtl="1"/>
            <a:r>
              <a:rPr lang="fa-IR" sz="2000" dirty="0" smtClean="0">
                <a:cs typeface="B Nazanin" pitchFamily="2" charset="-78"/>
              </a:rPr>
              <a:t>تلفن: 88383752</a:t>
            </a:r>
          </a:p>
          <a:p>
            <a:pPr algn="r" rtl="1"/>
            <a:r>
              <a:rPr lang="fa-IR" sz="2000" dirty="0" smtClean="0">
                <a:cs typeface="B Nazanin" pitchFamily="2" charset="-78"/>
              </a:rPr>
              <a:t>وب سایت: </a:t>
            </a:r>
            <a:r>
              <a:rPr lang="en-GB" sz="2000" dirty="0" smtClean="0">
                <a:cs typeface="B Nazanin" pitchFamily="2" charset="-78"/>
              </a:rPr>
              <a:t>www.karniksystem.com</a:t>
            </a:r>
            <a:endParaRPr lang="en-GB" sz="20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1</a:t>
            </a:fld>
            <a:endParaRPr lang="en-GB"/>
          </a:p>
        </p:txBody>
      </p:sp>
      <p:pic>
        <p:nvPicPr>
          <p:cNvPr id="5" name="Picture 3" descr="arm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52397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2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تعریف اقلام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14261"/>
            <a:ext cx="7467600" cy="384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2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تعریف مزایده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27807"/>
            <a:ext cx="7467600" cy="381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9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آیتم های مزایده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8840"/>
            <a:ext cx="8229600" cy="367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1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آگهی روزنامه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38658"/>
            <a:ext cx="7467600" cy="379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2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فروش اسناد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42465"/>
            <a:ext cx="7467600" cy="398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3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دریافت اسناد مزایده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92338"/>
            <a:ext cx="7467600" cy="368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0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ثبت قیمت ها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35391"/>
            <a:ext cx="7467600" cy="380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6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تعیین برنده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140420"/>
            <a:ext cx="7467600" cy="379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A5BED-E438-49F9-9B88-C58FD55FC8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8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نرم افزار مزایده</vt:lpstr>
      <vt:lpstr>تعریف اقلام</vt:lpstr>
      <vt:lpstr>تعریف مزایده</vt:lpstr>
      <vt:lpstr>آیتم های مزایده</vt:lpstr>
      <vt:lpstr>آگهی روزنامه</vt:lpstr>
      <vt:lpstr>فروش اسناد</vt:lpstr>
      <vt:lpstr>دریافت اسناد مزایده</vt:lpstr>
      <vt:lpstr>ثبت قیمت ها</vt:lpstr>
      <vt:lpstr>تعیین برنده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نرم افزار مزایده</dc:title>
  <dc:creator>Samila</dc:creator>
  <cp:lastModifiedBy>Samila</cp:lastModifiedBy>
  <cp:revision>2</cp:revision>
  <dcterms:created xsi:type="dcterms:W3CDTF">2013-11-23T08:30:01Z</dcterms:created>
  <dcterms:modified xsi:type="dcterms:W3CDTF">2013-11-23T08:41:17Z</dcterms:modified>
</cp:coreProperties>
</file>