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71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9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1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5215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5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07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56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96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1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5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2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7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3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0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3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7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36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6F28F-E857-45EA-A83C-9695526CDBD8}"/>
              </a:ext>
            </a:extLst>
          </p:cNvPr>
          <p:cNvSpPr txBox="1"/>
          <p:nvPr/>
        </p:nvSpPr>
        <p:spPr>
          <a:xfrm>
            <a:off x="4053840" y="228600"/>
            <a:ext cx="3794760" cy="5770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dirty="0">
                <a:latin typeface="Eras Bold ITC" panose="020B0907030504020204" pitchFamily="34" charset="0"/>
                <a:cs typeface="2  Titr" panose="00000700000000000000" pitchFamily="2" charset="-78"/>
              </a:rPr>
              <a:t> جی تی اس 695</a:t>
            </a:r>
            <a:r>
              <a:rPr lang="en-US" dirty="0">
                <a:latin typeface="Eras Bold ITC" panose="020B0907030504020204" pitchFamily="34" charset="0"/>
                <a:cs typeface="2  Titr" panose="00000700000000000000" pitchFamily="2" charset="-78"/>
              </a:rPr>
              <a:t> </a:t>
            </a:r>
            <a:r>
              <a:rPr lang="fa-IR" dirty="0">
                <a:latin typeface="Eras Bold ITC" panose="020B0907030504020204" pitchFamily="34" charset="0"/>
                <a:cs typeface="2  Titr" panose="00000700000000000000" pitchFamily="2" charset="-78"/>
              </a:rPr>
              <a:t>ویلچر حمامی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DF4AA0-D7A2-4DE4-8D0B-AC27EAD99848}"/>
              </a:ext>
            </a:extLst>
          </p:cNvPr>
          <p:cNvSpPr txBox="1"/>
          <p:nvPr/>
        </p:nvSpPr>
        <p:spPr>
          <a:xfrm>
            <a:off x="64008" y="3763367"/>
            <a:ext cx="829767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مشخصات</a:t>
            </a:r>
          </a:p>
          <a:p>
            <a:pPr algn="ctr"/>
            <a:r>
              <a:rPr lang="fa-IR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استیل آبکاری نیکل کروم،زیردستی و جاپایی متحرک ،نشیمنگاه لگن دار دو کفه ،دارای کمربند ایمنی،چهار چرخ کوچک با قابلیت قفل تمامی چرخ ها، دارای ماهیچه بند </a:t>
            </a:r>
            <a:endParaRPr lang="en-US" sz="36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1C84E6-0894-44F0-9E05-A08335469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" y="325120"/>
            <a:ext cx="2540000" cy="25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CFF054-3AC3-4925-86C8-FF0627CE1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34" y="228600"/>
            <a:ext cx="3337560" cy="3337560"/>
          </a:xfrm>
          <a:prstGeom prst="round2DiagRect">
            <a:avLst>
              <a:gd name="adj1" fmla="val 16667"/>
              <a:gd name="adj2" fmla="val 16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9956E2-8829-40B9-8170-D28A27ED7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414" y="3942080"/>
            <a:ext cx="2687320" cy="2687320"/>
          </a:xfrm>
          <a:prstGeom prst="round2DiagRect">
            <a:avLst>
              <a:gd name="adj1" fmla="val 16667"/>
              <a:gd name="adj2" fmla="val 503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412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248</TotalTime>
  <Words>41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Eras Bold ITC</vt:lpstr>
      <vt:lpstr>Wingdings 3</vt:lpstr>
      <vt:lpstr>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jts</dc:creator>
  <cp:lastModifiedBy>jts</cp:lastModifiedBy>
  <cp:revision>67</cp:revision>
  <dcterms:created xsi:type="dcterms:W3CDTF">2021-03-15T21:35:16Z</dcterms:created>
  <dcterms:modified xsi:type="dcterms:W3CDTF">2021-06-26T21:28:29Z</dcterms:modified>
</cp:coreProperties>
</file>