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21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6F28F-E857-45EA-A83C-9695526CDBD8}"/>
              </a:ext>
            </a:extLst>
          </p:cNvPr>
          <p:cNvSpPr txBox="1"/>
          <p:nvPr/>
        </p:nvSpPr>
        <p:spPr>
          <a:xfrm>
            <a:off x="4053840" y="228600"/>
            <a:ext cx="3794760" cy="5770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Eras Bold ITC" panose="020B0907030504020204" pitchFamily="34" charset="0"/>
                <a:cs typeface="2  Titr" panose="00000700000000000000" pitchFamily="2" charset="-78"/>
              </a:rPr>
              <a:t>809B  </a:t>
            </a:r>
            <a:r>
              <a:rPr lang="fa-IR" dirty="0">
                <a:latin typeface="Eras Bold ITC" panose="020B0907030504020204" pitchFamily="34" charset="0"/>
                <a:cs typeface="2  Titr" panose="00000700000000000000" pitchFamily="2" charset="-78"/>
              </a:rPr>
              <a:t>ویلچر مدل جی تی اس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F4AA0-D7A2-4DE4-8D0B-AC27EAD99848}"/>
              </a:ext>
            </a:extLst>
          </p:cNvPr>
          <p:cNvSpPr txBox="1"/>
          <p:nvPr/>
        </p:nvSpPr>
        <p:spPr>
          <a:xfrm>
            <a:off x="163063" y="4081671"/>
            <a:ext cx="813637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مشخصات</a:t>
            </a:r>
          </a:p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تاشو،آبکاری استیل،جاپایی تاشو،،کفی و پشتی تقویت شده برزنتی ،دارای کمربند ایمنی،چرخ عقب توپُر اسپرت،چرخ جلو طرح بادی 30*200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578C0-E1E0-471A-8ED5-38DEE075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30" y="228600"/>
            <a:ext cx="3082772" cy="3082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E84ED-6BF7-489C-93A9-C72F49329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3" y="228600"/>
            <a:ext cx="3210758" cy="3210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67778-54DD-4643-BD59-4D6DC4904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78" y="3641324"/>
            <a:ext cx="2988076" cy="298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06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36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Eras Bold ITC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jts</dc:creator>
  <cp:lastModifiedBy>jts</cp:lastModifiedBy>
  <cp:revision>67</cp:revision>
  <dcterms:created xsi:type="dcterms:W3CDTF">2021-03-15T21:35:16Z</dcterms:created>
  <dcterms:modified xsi:type="dcterms:W3CDTF">2021-06-26T21:09:46Z</dcterms:modified>
</cp:coreProperties>
</file>