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9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1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5215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5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07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5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96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1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5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2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7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3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0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3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7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9A8821-F26D-401C-B993-134B307EFBE4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8D882-0010-4A63-8859-16D53003C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36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6F28F-E857-45EA-A83C-9695526CDBD8}"/>
              </a:ext>
            </a:extLst>
          </p:cNvPr>
          <p:cNvSpPr txBox="1"/>
          <p:nvPr/>
        </p:nvSpPr>
        <p:spPr>
          <a:xfrm>
            <a:off x="4053840" y="228600"/>
            <a:ext cx="3794760" cy="5770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latin typeface="Eras Bold ITC" panose="020B0907030504020204" pitchFamily="34" charset="0"/>
                <a:cs typeface="2  Titr" panose="00000700000000000000" pitchFamily="2" charset="-78"/>
              </a:rPr>
              <a:t>908 </a:t>
            </a:r>
            <a:r>
              <a:rPr lang="fa-IR" dirty="0">
                <a:latin typeface="Eras Bold ITC" panose="020B0907030504020204" pitchFamily="34" charset="0"/>
                <a:cs typeface="2  Titr" panose="00000700000000000000" pitchFamily="2" charset="-78"/>
              </a:rPr>
              <a:t>ویلچر تمام ارتوپدی مدل جی تی اس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DF4AA0-D7A2-4DE4-8D0B-AC27EAD99848}"/>
              </a:ext>
            </a:extLst>
          </p:cNvPr>
          <p:cNvSpPr txBox="1"/>
          <p:nvPr/>
        </p:nvSpPr>
        <p:spPr>
          <a:xfrm>
            <a:off x="276106" y="2801322"/>
            <a:ext cx="8136374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مشخصات</a:t>
            </a:r>
          </a:p>
          <a:p>
            <a:pPr algn="ctr"/>
            <a:r>
              <a:rPr lang="fa-IR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تاشو،آبکاری استیل،زیردستی و جاپایی متحرک،زیردستی تحریری و چرخشی، دسته پشتی تاشو ضربدری دوبل،بازو بسته شدن با سوپاپ فلزی،کفی و پشتی تقویت شده برزنتی،دارای کمربند ایمنی،چرخ عقب بادی اسپوکی پینی،چرخ جلو </a:t>
            </a:r>
            <a:r>
              <a:rPr lang="fa-IR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Titr" panose="00000700000000000000" pitchFamily="2" charset="-78"/>
              </a:rPr>
              <a:t>بادی</a:t>
            </a:r>
            <a:r>
              <a:rPr lang="fa-IR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50*200،سایز نشیمن متوسط(45 سانتیمتر)</a:t>
            </a:r>
            <a:endParaRPr lang="en-US" sz="3600" dirty="0">
              <a:cs typeface="B Nazanin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5B234-24DF-4B1E-AD50-999EEC4BE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86360"/>
            <a:ext cx="2748280" cy="2499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3EBF6-E3A1-45A4-A4DC-610036E11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60" y="86360"/>
            <a:ext cx="2499360" cy="2499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6CBE0C-075F-45A7-B6AF-7A7847F5C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0" y="2929443"/>
            <a:ext cx="1935480" cy="1935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9B8A14-BC18-41B3-9A19-8595DFA61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380" y="5208647"/>
            <a:ext cx="1473200" cy="147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406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248</TotalTime>
  <Words>66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Eras Bold ITC</vt:lpstr>
      <vt:lpstr>Wingdings 3</vt:lpstr>
      <vt:lpstr>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jts</dc:creator>
  <cp:lastModifiedBy>jts</cp:lastModifiedBy>
  <cp:revision>67</cp:revision>
  <dcterms:created xsi:type="dcterms:W3CDTF">2021-03-15T21:35:16Z</dcterms:created>
  <dcterms:modified xsi:type="dcterms:W3CDTF">2021-06-26T21:00:03Z</dcterms:modified>
</cp:coreProperties>
</file>